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>
        <p:scale>
          <a:sx n="124" d="100"/>
          <a:sy n="124" d="100"/>
        </p:scale>
        <p:origin x="96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5063-2F3C-2D46-9842-9652ABFE9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A9DB6-D720-8D4F-A37B-107FB196A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B164-A90F-7041-8A94-68EB9EE5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533F9-E837-2644-8866-F371765B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E496C-7802-6848-A99C-52462DAEF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5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DF9B-2441-0045-94FF-CFAC3B5F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BCC47-B48A-424D-BA12-18639C53B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CBBC6-D12F-D945-8916-5BC04EC6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FB1C5-0C8A-5C44-851A-C930AC2F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76D0B-EFBF-3D40-A03E-8638CC4B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0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7B4C0-5CC2-C941-B5B5-B63753057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7E87E-C27C-4643-B593-35DDA4A7F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DD2B-EAF9-AC4D-AF83-148335B9B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501D-2C81-8A4E-A845-22AD43AB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CDE3-4D10-E24F-8CBB-6968FF58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293A-ED2C-B843-8095-C73D568A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00A8-CCC0-5D4D-A32D-3C1AAA1F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E7242-F111-264D-ACFF-809F975C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4ED3A-7F0C-C141-9905-C13DA363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F2B0C-A88C-654D-9B1C-F42CA06B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2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F9B-4853-F543-A0C8-B0EDD9B1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A543D-B82C-E848-8FEA-73F4E9A4D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EB640-28CB-6845-A891-3879EB72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80F29-46CD-1349-A79E-A8231B28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75E1-AE5C-2043-83A7-97A6D73A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F877-B87B-6B4E-9227-FE1E09C0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A122-E5FE-8F4D-8032-191B2A14B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EF0C6-98E6-C745-9AE2-A192A6A7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9F76-A257-1C44-A437-AEB1C573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E7679-BBEB-474B-B6E3-35D2DC6A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65AB6-7470-274E-B739-B72E5AF1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1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21D7-E681-4144-995D-F199944A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09145-491A-3249-B274-3751E6BAB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CFA9D-DFFA-8944-8CCF-712BDA072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176FA-8DD5-3D4E-A5F4-B973EEE30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F3BE0-CB36-8B48-90B6-7B4D56096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8A68F-EE1B-2A47-BF9D-EBCA5AA0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E2A96-C5A2-964F-8548-BA4ED999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CA1B7-9247-0F4E-B3CE-3F78985E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6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6AAC-72B7-DD4C-BF07-B619C5D7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7B812-F025-5047-8107-8B517A3A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FFE5-2465-184B-BE28-4FDCAD78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62D01-8B72-A64E-A019-956F82B8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09B01-7959-CC44-BDC9-58309451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03B80-FE7F-9646-BFC5-39407E41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12629-70AA-C74D-9EE0-14FA35CE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1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8512-AE51-CD4D-AEEA-0663A98B9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929D1-1CC0-134D-AE8E-F3FD91614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B0F1C-5FF9-714C-8562-3DD171ECE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AB9A6-E530-3240-BBF7-6B62B2A01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B359D-AF83-584E-8BDF-D49CEC8A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FE298-6CE7-8E44-89C6-2C0AA6C4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9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04CD-DF3C-484D-8824-9FB7BC0C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5B146-AF50-7F4E-B894-CA4733414D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A7FC6-5E22-9B40-8DCA-436B46765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09B8B-473F-E94B-B256-E2356BBD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5D694-19F2-7F4C-AB9B-BE205344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F0EFB-A7E7-6344-B975-1AD0910F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8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D8DE4-41B8-A842-90AA-9C293E67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5E2BF-007C-5C4C-AFF6-76D99634F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A841-ACD2-3449-A6C0-462CDC7BE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58058-6DA7-FC4A-8EC3-74C7E22B98A4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3B698-C131-244E-8491-918DB7ECB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1D65-0AD1-D94F-B04F-CE1BECD9C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AD4F-DE5B-5E40-A855-79207347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002EE-4EB0-4D4E-BFDC-1239F102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= 160, </a:t>
            </a:r>
            <a:r>
              <a:rPr lang="en-US" sz="5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iter</a:t>
            </a: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= 150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Run 1</a:t>
            </a:r>
            <a:b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657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DDA27-56EC-F24B-8EE8-CCB439D6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107007"/>
            <a:ext cx="3517119" cy="26378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06DC87F-F3EF-2642-B5B4-75D1EC19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3CA0712-688C-3947-A572-A6D5A2219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7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A67CB3-6567-9A4C-AFC2-F2E9F82FC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386" y="2107008"/>
            <a:ext cx="3517119" cy="26378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0D2159-57AC-B84B-8779-EA8A9500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2107008"/>
            <a:ext cx="3537345" cy="26530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CD08D9A-0195-C44F-9464-4FE981378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2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D6CF51-7516-4F49-8E77-32083245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647305"/>
            <a:ext cx="4742993" cy="3557244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525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AD2CA52-5772-E04B-BC02-790C4AC8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652921"/>
            <a:ext cx="4728015" cy="3546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99D8B-D9C9-754A-A75E-E420764DA914}"/>
              </a:ext>
            </a:extLst>
          </p:cNvPr>
          <p:cNvSpPr txBox="1"/>
          <p:nvPr/>
        </p:nvSpPr>
        <p:spPr>
          <a:xfrm>
            <a:off x="2630185" y="51989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 </a:t>
            </a:r>
          </a:p>
        </p:txBody>
      </p:sp>
    </p:spTree>
    <p:extLst>
      <p:ext uri="{BB962C8B-B14F-4D97-AF65-F5344CB8AC3E}">
        <p14:creationId xmlns:p14="http://schemas.microsoft.com/office/powerpoint/2010/main" val="368785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002EE-4EB0-4D4E-BFDC-1239F102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Run 2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90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4F18D8-461C-664C-95A7-D976F72B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454" y="2099423"/>
            <a:ext cx="3517119" cy="26378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FECC14-EF04-D44F-B492-7A0A2223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1EE17F-7F7E-AB42-8C8C-4F307F08D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5" y="2099422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7D055-9A1B-ED40-B47F-C5E53C664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016" y="2107009"/>
            <a:ext cx="3517119" cy="26378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73A6019-3FF9-074B-B77C-8507F92D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0" y="2107008"/>
            <a:ext cx="3537345" cy="2653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9AEED62-6EB7-6E4B-B8B6-1A57D71C8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107008"/>
            <a:ext cx="3517120" cy="26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7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8EA84-7F5C-8B49-8D39-4615CED7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5" y="1647305"/>
            <a:ext cx="4742993" cy="3557244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87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64E090-B4EA-8A41-85DA-8B6E92A2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652921"/>
            <a:ext cx="4728015" cy="35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0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9173</TotalTime>
  <Words>14</Words>
  <Application>Microsoft Macintosh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n = 160, iter = 150 Run 1 </vt:lpstr>
      <vt:lpstr>PowerPoint Presentation</vt:lpstr>
      <vt:lpstr>PowerPoint Presentation</vt:lpstr>
      <vt:lpstr>PowerPoint Presentation</vt:lpstr>
      <vt:lpstr>Run 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Run 1 </dc:title>
  <dc:creator>Alkharsan, Hadi</dc:creator>
  <cp:lastModifiedBy>Alkharsan, Hadi</cp:lastModifiedBy>
  <cp:revision>3</cp:revision>
  <dcterms:created xsi:type="dcterms:W3CDTF">2021-01-15T10:01:55Z</dcterms:created>
  <dcterms:modified xsi:type="dcterms:W3CDTF">2021-01-21T18:55:50Z</dcterms:modified>
</cp:coreProperties>
</file>